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НАДЕЖНАЯ ОПОРА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другого характера возникали при выполнении.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решений в других проектах / подразделениях / организациях / дивизионах.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двух и более функций в проекте.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затраченными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ресурсами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Количественный и / или качественный эффект, привлекались ли дополнительные средства для реализации проекта / инициативы.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В номинации участвуют проекты, реализованные  функциями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96615" y="11672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крупных общекорпоративных проектов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НАДЕЖНАЯ ОПОРА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901919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145125"/>
              </p:ext>
            </p:extLst>
          </p:nvPr>
        </p:nvGraphicFramePr>
        <p:xfrm>
          <a:off x="3510689" y="886703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98063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98063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26337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664C6C-D169-4038-878B-1C87E6EEB7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53679</TotalTime>
  <Words>1928</Words>
  <Application>Microsoft Office PowerPoint</Application>
  <PresentationFormat>Произвольный</PresentationFormat>
  <Paragraphs>149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Rosatom</vt:lpstr>
      <vt:lpstr>Arial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