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ЭФФЕКТИВНОСТЬ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затраченными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ресурсами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 эффект (должен быть подтвержден финансово-экономической службой).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применения решений в других проектах / подразделениях / организациях / дивизионах.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 решения (какие инновации были применены в подходах, процессах, технологиях). Опыт реализации подобных продуктов / решений (в отрасли, в мире).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Проект или инициатива, которые стали победителем конкурса ПСР, не могут быть участником данной номинации.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96615" y="11672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достижение максимального результата с наименьшими затратами ресурсов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ЭФФЕКТИВНОСТЬ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35785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F8D79E-A0F8-4084-B164-B68B1346C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53678</TotalTime>
  <Words>1551</Words>
  <Application>Microsoft Office PowerPoint</Application>
  <PresentationFormat>Произвольный</PresentationFormat>
  <Paragraphs>142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Rosatom</vt:lpstr>
      <vt:lpstr>Calibri</vt:lpstr>
      <vt:lpstr>ヒラギノ角ゴ Pro W3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3407</cp:revision>
  <cp:lastPrinted>2025-02-03T14:56:44Z</cp:lastPrinted>
  <dcterms:created xsi:type="dcterms:W3CDTF">2019-09-24T12:37:05Z</dcterms:created>
  <dcterms:modified xsi:type="dcterms:W3CDTF">2025-02-15T11:18:52Z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