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4" r:id="rId7"/>
    <p:sldId id="1527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0" y="2574131"/>
            <a:ext cx="3960271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количественные и качественные результаты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полученных результатов в измеримых показателях, качественные характеристики продукта / решения.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будущее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технологий, прототипов, опытных образцов  в качестве задела на будущее.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54487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эффективные цифровые решения были применены, либо внедрены в ходе реализации проекта / инициативы.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772312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Рассматриваются проекты, содержащие общедоступную информацию и информацию ограниченного доступа, с соблюдением требований нормативных правовых актов Российской Федерации и локальных нормативных актов </a:t>
            </a:r>
            <a:r>
              <a:rPr lang="ru-RU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по её защите.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дополнительно к общеустановленным процедурам предусмотреть 5 рабочих дней на отправку соответствующих заявок по специальным каналам.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75970" y="1126581"/>
            <a:ext cx="38884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высокие результаты и создание «задела» на будущее для страны </a:t>
            </a: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B9A640"/>
                </a:solidFill>
                <a:cs typeface="Arial" panose="020B0604020202020204" pitchFamily="34" charset="0"/>
              </a:rPr>
              <a:t>ЗА ВКЛАД В ОБОРОНОСПОСОБНОСТЬ РОССИИ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92402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2024 Г. КОЛИЧЕСТВЕННЫЕ И КАЧЕСТВЕННЫЕ РЕЗУЛЬТАТЫ ПРОЕКТА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433639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БУДУЩЕЕ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280355"/>
              </p:ext>
            </p:extLst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7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755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D9A886-D672-44C9-9BA5-CDD8A03670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53689</TotalTime>
  <Words>1629</Words>
  <Application>Microsoft Office PowerPoint</Application>
  <PresentationFormat>Произвольный</PresentationFormat>
  <Paragraphs>143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Rosatom</vt:lpstr>
      <vt:lpstr>Arial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3410</cp:revision>
  <cp:lastPrinted>2025-02-03T14:56:44Z</cp:lastPrinted>
  <dcterms:created xsi:type="dcterms:W3CDTF">2019-09-24T12:37:05Z</dcterms:created>
  <dcterms:modified xsi:type="dcterms:W3CDTF">2025-02-15T11:15:44Z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