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r>
              <a:rPr lang="en-US" sz="751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ВОСХОДЯЩАЯ ЗВЕЗДА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инициатив по улучшению деятельности подразделения / организации / дивизиона / отрасли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Количественные и качественные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инициативы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Качественные и количественные результаты работы, имеющие измеримый результат по состоянию на февраль 2025 г.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Глобальная задача, которую удалось решить при выполнении проекта.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сложности политического, экономического и иного характера возникали при выполнении.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и / или карьерный рост по состоянию на февраль 2025 г.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Профессиональный рост знаний, умений и навыков, признание профессиональным сообществом, участие в разработке программ / курсов для обучения.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Индивидуальная номинация. 
Возраст до 35 лет включительно.
Отсутствие подчиненных / не руководящая должность (для инженерных и рабочих специальностей до должности  «мастер»).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ВОСХОДЯЩАЯ ЗВЕЗДА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КОЛИЧЕСТВЕННЫЕ И КАЧЕСТВЕННЫЕ РЕЗУЛЬТАТЫ ИНИЦИАТИВЫ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И / ИЛИ КАРЬЕРНЫЙ РОСТ ПО СОСТОЯНИЮ НА ФЕВРАЛЬ 2025 Г.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321543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68CEA94-AC3D-4DB6-8698-FCF99A1E8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53680</TotalTime>
  <Words>1606</Words>
  <Application>Microsoft Office PowerPoint</Application>
  <PresentationFormat>Произвольный</PresentationFormat>
  <Paragraphs>142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Rosatom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3408</cp:revision>
  <cp:lastPrinted>2025-02-03T14:56:44Z</cp:lastPrinted>
  <dcterms:created xsi:type="dcterms:W3CDTF">2019-09-24T12:37:05Z</dcterms:created>
  <dcterms:modified xsi:type="dcterms:W3CDTF">2025-02-15T11:15:23Z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