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0"/>
  </p:notesMasterIdLst>
  <p:handoutMasterIdLst>
    <p:handoutMasterId r:id="rId11"/>
  </p:handoutMasterIdLst>
  <p:sldIdLst>
    <p:sldId id="1529" r:id="rId6"/>
    <p:sldId id="1528" r:id="rId7"/>
    <p:sldId id="1527" r:id="rId8"/>
    <p:sldId id="1530" r:id="rId9"/>
  </p:sldIdLst>
  <p:sldSz cx="9151938" cy="5148263"/>
  <p:notesSz cx="6797675" cy="9926638"/>
  <p:embeddedFontLst>
    <p:embeddedFont>
      <p:font typeface="Calibri Light" panose="020F0302020204030204" pitchFamily="34" charset="0"/>
      <p:regular r:id="rId12"/>
      <p:italic r:id="rId13"/>
    </p:embeddedFont>
    <p:embeddedFont>
      <p:font typeface="Rosatom" panose="020B0503040504020204" pitchFamily="34" charset="-52"/>
      <p:regular r:id="rId14"/>
      <p:bold r:id="rId15"/>
      <p: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16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100%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</a:t>
            </a: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ОЦЕНКИ*</a:t>
            </a:r>
            <a:endParaRPr lang="ru-RU" altLang="en-US" sz="1051" kern="0" dirty="0">
              <a:solidFill>
                <a:srgbClr val="00206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НАСТАВНИК ГОДА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157494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вклад в передачу знаний и раскрытию потенциала настоящих и будущих работников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574131"/>
            <a:ext cx="3960000" cy="216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Количество работников, у которых номинант выступил наставником по состоянию на февраль 2025 г.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Достижения / результаты деятельности наставляемых по состоянию на февраль 2025 г.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наставников в формировании базы знаний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4125607"/>
            <a:ext cx="3960000" cy="216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 ИТ, автоматизации и цифровизации  при передачи знаний как дополнительный критерий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85423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Индивидуальная номинация. 
Работник, который помимо своих основных должностных обязанностей занимается наставничеством.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8" y="4806379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Описание критериев смотри в Приложении 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224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НАСТАВНИК ГОДА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КОЛИЧЕСТВО РАБОТНИКОВ, У КОТОРЫХ НОМИНАНТ ВЫСТУПИЛ НАСТАВНИКОМ ПО СОСТОЯНИЮ НА ФЕВРАЛЬ 2025 Г.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155841"/>
              </p:ext>
            </p:extLst>
          </p:nvPr>
        </p:nvGraphicFramePr>
        <p:xfrm>
          <a:off x="3510689" y="886703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98063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ДОСТИЖЕНИЯ / РЕЗУЛЬТАТЫ ДЕЯТЕЛЬНОСТИ НАСТАВЛЯЕМЫХ ПО СОСТОЯНИЮ НА ФЕВРАЛЬ 2025 Г.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98063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НАСТАВНИКОВ В ФОРМИРОВАНИИ БАЗЫ ЗНАНИЙ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 ИТ, АВТОМАТИЗАЦИИ И ЦИФРОВИЗАЦИИ  ПРИ ПЕРЕДАЧИ ЗНАНИЙ КАК ДОПОЛНИТЕЛЬНЫЙ КРИТЕРИЙ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066640"/>
              </p:ext>
            </p:extLst>
          </p:nvPr>
        </p:nvGraphicFramePr>
        <p:xfrm>
          <a:off x="450706" y="485899"/>
          <a:ext cx="7807427" cy="39375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 работников, у которых номинант выступил наставником по состоянию на февраль 2025 г.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Общее количество работников.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Достижения / результаты деятельности наставляемых по состоянию на февраль 2025 г.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Производственный наставник
Достижения / результаты деятельности наставляемых по состоянию на февраль 2025 г. (повышение разряда / категории, победа на конкурсе профмастерства, высокие производственные показатели, карьерный рост).
2. Наставник по науке
Достижения / результаты деятельности наставляемых по состоянию на февраль 2025 г. (получение степени, новые разработки, внедрение в производстве, карьерный рост).
3. Наставник профсообществ
Достижения / результаты деятельности наставляемых по состоянию на февраль 2025 г. в отраслевых проектах, таких как WorldSkills, AtomSkills, где наставник не только подготовил команду, но и взял лидерство по компетенциям или возглавил центр компетенций.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Участие наставников в формировании базы знаний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Производственный наставник
Передача знаний на местах.
Участие в разработке программ / курсов для обучения.
2. Наставник по науке
Научная деятельность (получение научных степеней, количество научных трудов).
Преподавательская деятельность (количество разработанных курсов, часов преподавания).
3. Наставник профсообществ
Участие в разработке программ / курсов для обучения.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9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Использование ИТ, автоматизации и цифровизации  при передачи знаний как дополнительный критерий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Какие эффективные цифровые решения были применены, либо внедрены в период наставничества.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10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448825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C7B51D2-EEF6-4574-B889-33D4BD8D13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53675</TotalTime>
  <Words>1991</Words>
  <Application>Microsoft Office PowerPoint</Application>
  <PresentationFormat>Произвольный</PresentationFormat>
  <Paragraphs>163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Calibri Light</vt:lpstr>
      <vt:lpstr>Arial</vt:lpstr>
      <vt:lpstr>Rosatom</vt:lpstr>
      <vt:lpstr>ヒラギノ角ゴ Pro W3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3404</cp:revision>
  <cp:lastPrinted>2025-02-03T14:56:44Z</cp:lastPrinted>
  <dcterms:created xsi:type="dcterms:W3CDTF">2019-09-24T12:37:05Z</dcterms:created>
  <dcterms:modified xsi:type="dcterms:W3CDTF">2025-02-15T11:17:29Z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