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8" r:id="rId7"/>
    <p:sldId id="1529" r:id="rId8"/>
  </p:sldIdLst>
  <p:sldSz cx="9151938" cy="5148263"/>
  <p:notesSz cx="6797675" cy="9926638"/>
  <p:embeddedFontLst>
    <p:embeddedFont>
      <p:font typeface="Rosatom" panose="020B0503040504020204" pitchFamily="34" charset="-52"/>
      <p:regular r:id="rId11"/>
      <p:bold r:id="rId12"/>
      <p: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 ШАГ ВПЕРЕДИ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 продукта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проекта / инициативы для дивизиона / отрасли, новизна решения (какие инновации были применены в подходах, процессах, технологиях).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Опыт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 подобных продуктов / решений (в отрасли, в мире).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Превосходство над аналогичными или лучшими практиками (продуктами, решениями)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рынке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Сравнение с аналогом, в чем заключаются количественные и качественные преимущества проекта.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рынке (по цене, себестоимости, качеству и т.п.), экономической, финансовой или иной отдачи за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прошедший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каким показателям и характеристикам проект превосходит конкурентов.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цифровых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технологий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эффективные цифровые решения были применены, либо внедрены в ходе реализации проекта / инициативы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596615" y="11672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создание продукта или решения, опережающего предложения конкурентов и обеспечивающего ощутимый прорыв на рынке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 ШАГ ВПЕРЕДИ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901919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 ПРОДУКТА ИЛИ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82849"/>
              </p:ext>
            </p:extLst>
          </p:nvPr>
        </p:nvGraphicFramePr>
        <p:xfrm>
          <a:off x="3510689" y="886703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98063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ПРЕВОСХОДСТВО НАД АНАЛОГИЧНЫМИ ИЛИ ЛУЧШИМИ ПРАКТИКАМИ (ПРОДУКТАМИ, РЕШЕНИЯМИ) НА РЫНКЕ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РЫНКЕ (ПО ЦЕНЕ, СЕБЕСТОИМОСТИ, КАЧЕСТВУ И Т.П.), ЭКОНОМИЧЕСКОЙ, ФИНАНСОВОЙ ИЛИ ИНОЙ ОТДАЧИ ЗА ПРОШЕДШИЙ ГОД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407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B7CA40-112D-4B5E-B1D9-09FD1E5FA7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53680</TotalTime>
  <Words>1826</Words>
  <Application>Microsoft Office PowerPoint</Application>
  <PresentationFormat>Произвольный</PresentationFormat>
  <Paragraphs>146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Rosatom</vt:lpstr>
      <vt:lpstr>Calibri Light</vt:lpstr>
      <vt:lpstr>Arial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3407</cp:revision>
  <cp:lastPrinted>2025-02-03T14:56:44Z</cp:lastPrinted>
  <dcterms:created xsi:type="dcterms:W3CDTF">2019-09-24T12:37:05Z</dcterms:created>
  <dcterms:modified xsi:type="dcterms:W3CDTF">2025-02-15T11:16:53Z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