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ЭФФЕКТИВНОСТЬ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достижение максимального результата с наименьшими затратами ресурсов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затраченными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ресурсами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 (должен быть подтвержден финансово-экономической службой).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решений в других проектах / подразделениях / организациях / дивизионах.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 решения (какие инновации были применены в подходах, процессах, технологиях). Опыт реализации подобных продуктов / решений (в отрасли, в мире).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Проект или инициатива, которые стали победителем конкурса ПСР, не могут быть участником данной номинации.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ЭФФЕКТИВНОСТЬ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71824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95FFFC-2251-454D-9633-B7B672073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1606</Words>
  <Application>Microsoft Office PowerPoint</Application>
  <PresentationFormat>Произвольный</PresentationFormat>
  <Paragraphs>179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3400</cp:revision>
  <cp:lastPrinted>2025-02-03T14:56:44Z</cp:lastPrinted>
  <dcterms:created xsi:type="dcterms:W3CDTF">2019-09-24T12:37:05Z</dcterms:created>
  <dcterms:modified xsi:type="dcterms:W3CDTF">2025-02-15T11:18:39Z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