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ПОБЕДА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производственный проект, имеющий влияние на всю отрасль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ru-RU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другого характера возникали при выполнении.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r>
              <a:rPr lang="ru-RU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af-ZA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Tx/>
              <a:buAutoNum type="arabicPeriod"/>
            </a:pP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ПОБЕДА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232436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8F07B0-5B52-4C95-8143-0C11A0B2B2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53641</TotalTime>
  <Words>1412</Words>
  <Application>Microsoft Office PowerPoint</Application>
  <PresentationFormat>Произвольный</PresentationFormat>
  <Paragraphs>176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Calibri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3400</cp:revision>
  <cp:lastPrinted>2025-02-03T14:56:44Z</cp:lastPrinted>
  <dcterms:created xsi:type="dcterms:W3CDTF">2019-09-24T12:37:05Z</dcterms:created>
  <dcterms:modified xsi:type="dcterms:W3CDTF">2025-02-15T11:17:45Z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