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УСТОЙЧИВОЕ РАЗВИТИЕ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проектов и / или инициатив, направленных на содействие достижению целей в области устойчивого развития Организации Объединенных Наций (далее — ЦУР ООН)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УСТОЙЧИВОЕ РАЗВИТИЕ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82204"/>
              </p:ext>
            </p:extLst>
          </p:nvPr>
        </p:nvGraphicFramePr>
        <p:xfrm>
          <a:off x="450706" y="485899"/>
          <a:ext cx="7807427" cy="42653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ООН:  ЦУР 11 «Обеспечение открытости, безопасности, жизнестойкости и устойчивости городов и населенных пунктов», ЦУР 13 «Принятие срочных мер по борьбе с изменением климата и его последствиями»,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разнообразия».
Значимость проекта / решения для дивизиона / отрасли, каким целям устойчивого развития ООН соответствует, какие задачи национальных проектов России решает.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проекта / инициативы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проекта / инициативы должны быть конкретными и «оцифрованными»: измеряться количественными и качественными показателями, отражающими эффекты, связанные с достижением ЦУР 11, 13 ,15.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Тиражируемость / масштабируемость проекта / инициативы в атомной отрасли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Возможность распространения практики на другие организации, дивизионы, отрасль, страну.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команде проекта нескольких участников из разных организаций / дивизионов / функций / социально-демографических групп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Организации / дивизионы / функции / социально-демографические группы, участвующие в проекте.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другим целям ООН в области устойчивого развития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Перечислить каким еще целям ООН в области устойчивого развития соответствует проект, помимо обозначенных в пункте 2.2.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283626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92B0D4-5875-4AE1-A258-B3A9609A4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53677</TotalTime>
  <Words>2150</Words>
  <Application>Microsoft Office PowerPoint</Application>
  <PresentationFormat>Произвольный</PresentationFormat>
  <Paragraphs>168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3405</cp:revision>
  <cp:lastPrinted>2025-02-03T14:56:44Z</cp:lastPrinted>
  <dcterms:created xsi:type="dcterms:W3CDTF">2019-09-24T12:37:05Z</dcterms:created>
  <dcterms:modified xsi:type="dcterms:W3CDTF">2025-02-15T11:18:25Z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