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8" r:id="rId7"/>
    <p:sldId id="1529" r:id="rId8"/>
  </p:sldIdLst>
  <p:sldSz cx="9151938" cy="5148263"/>
  <p:notesSz cx="6797675" cy="9926638"/>
  <p:embeddedFontLst>
    <p:embeddedFont>
      <p:font typeface="Rosatom" panose="020B0503040504020204" pitchFamily="34" charset="-52"/>
      <p:regular r:id="rId11"/>
      <p:bold r:id="rId12"/>
      <p: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</a:t>
            </a:r>
            <a:r>
              <a:rPr lang="ru-RU" sz="751" dirty="0" smtClean="0">
                <a:solidFill>
                  <a:srgbClr val="002060"/>
                </a:solidFill>
              </a:rPr>
              <a:t>%</a:t>
            </a:r>
            <a:r>
              <a:rPr lang="en-US" sz="751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ЗА УКРЕПЛЕНИЕ МЕЖДУНАРОДНОГО АВТОРИТЕТА РОСАТОМА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целей при ограниченных ресурсах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Глобальная задача, которую удалось решить при выполнении проекта.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сложности политического, экономического и другого характера возникали при выполнении.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на международную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результата на бизнес-процессы.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международном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рынке</a:t>
            </a:r>
            <a:r>
              <a:rPr lang="en-US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Сравнение с аналогом, в чем заключаются количественные и качественные преимущества проекта.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каким показателям и характеристикам проект превосходит конкурентов.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6708" y="1016033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инициатива, оказывающие существенное влияние на репутацию Росатома на международном рынке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ЗА УКРЕПЛЕНИЕ МЕЖДУНАРОДНОГО АВТОРИТЕТА РОСАТОМА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НА МЕЖДУНАРОДНУЮ ДЕЯТЕЛЬНОСТЬ РОСАТОМА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МЕЖДУНАРОДНОМ РЫНКЕ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483813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B39582C-7272-4908-839B-42427D2D58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53679</TotalTime>
  <Words>1569</Words>
  <Application>Microsoft Office PowerPoint</Application>
  <PresentationFormat>Произвольный</PresentationFormat>
  <Paragraphs>142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Rosatom</vt:lpstr>
      <vt:lpstr>ヒラギノ角ゴ Pro W3</vt:lpstr>
      <vt:lpstr>Calibri Light</vt:lpstr>
      <vt:lpstr>Arial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3408</cp:revision>
  <cp:lastPrinted>2025-02-03T14:56:44Z</cp:lastPrinted>
  <dcterms:created xsi:type="dcterms:W3CDTF">2019-09-24T12:37:05Z</dcterms:created>
  <dcterms:modified xsi:type="dcterms:W3CDTF">2025-02-15T11:16:12Z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